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8"/>
  </p:notesMasterIdLst>
  <p:sldIdLst>
    <p:sldId id="300" r:id="rId2"/>
    <p:sldId id="257" r:id="rId3"/>
    <p:sldId id="301" r:id="rId4"/>
    <p:sldId id="302" r:id="rId5"/>
    <p:sldId id="299" r:id="rId6"/>
    <p:sldId id="28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06E06905-04D6-4104-98F5-CBDD3DD66A0B}">
          <p14:sldIdLst>
            <p14:sldId id="300"/>
            <p14:sldId id="257"/>
            <p14:sldId id="301"/>
            <p14:sldId id="302"/>
            <p14:sldId id="299"/>
          </p14:sldIdLst>
        </p14:section>
        <p14:section name="Closing" id="{F12C046C-FB52-4FD4-B523-FF0FB74F1AD2}">
          <p14:sldIdLst>
            <p14:sldId id="2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C2FF"/>
    <a:srgbClr val="489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 autoAdjust="0"/>
    <p:restoredTop sz="87946"/>
  </p:normalViewPr>
  <p:slideViewPr>
    <p:cSldViewPr snapToGrid="0">
      <p:cViewPr varScale="1">
        <p:scale>
          <a:sx n="88" d="100"/>
          <a:sy n="88" d="100"/>
        </p:scale>
        <p:origin x="140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7E578-7E69-472C-A3F6-8868FA4C471D}" type="datetimeFigureOut">
              <a:rPr lang="en-GB" smtClean="0"/>
              <a:t>19/07/2016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FFEDEB-EB55-4F18-B06D-FE2F4F94D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153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47A05-5544-E946-B7F8-2D701EC5218C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6536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FFEDEB-EB55-4F18-B06D-FE2F4F94DEE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8324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Merp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E60BAEC-D849-4E5E-BC74-7183D59EFA31}" type="slidenum">
              <a:rPr lang="it-IT" smtClean="0"/>
              <a:pPr>
                <a:defRPr/>
              </a:pPr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340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DC5E-2691-4E86-8BB2-FD4BE5EB2FD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716534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DC5E-2691-4E86-8BB2-FD4BE5EB2F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049746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DC5E-2691-4E86-8BB2-FD4BE5EB2F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518083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3234906" y="3769743"/>
            <a:ext cx="5917721" cy="2172869"/>
          </a:xfrm>
        </p:spPr>
        <p:txBody>
          <a:bodyPr anchor="ctr">
            <a:normAutofit/>
          </a:bodyPr>
          <a:lstStyle>
            <a:lvl1pPr algn="ctr">
              <a:defRPr sz="3600" b="1" i="0">
                <a:solidFill>
                  <a:schemeClr val="tx1"/>
                </a:solidFill>
                <a:latin typeface="Titillium Web" charset="0"/>
                <a:ea typeface="Titillium Web" charset="0"/>
                <a:cs typeface="Titillium Web" charset="0"/>
              </a:defRPr>
            </a:lvl1pPr>
          </a:lstStyle>
          <a:p>
            <a:r>
              <a:rPr lang="it-IT" dirty="0"/>
              <a:t>Fare clic per modificare stile</a:t>
            </a:r>
          </a:p>
        </p:txBody>
      </p:sp>
      <p:sp>
        <p:nvSpPr>
          <p:cNvPr id="3" name="CasellaDiTesto 2"/>
          <p:cNvSpPr txBox="1"/>
          <p:nvPr userDrawn="1"/>
        </p:nvSpPr>
        <p:spPr>
          <a:xfrm>
            <a:off x="5270741" y="6176513"/>
            <a:ext cx="1846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19 LUGLIO</a:t>
            </a:r>
            <a:r>
              <a:rPr lang="it-IT" baseline="0" dirty="0">
                <a:solidFill>
                  <a:schemeClr val="bg1"/>
                </a:solidFill>
                <a:latin typeface="Oswald" charset="0"/>
                <a:ea typeface="Oswald" charset="0"/>
                <a:cs typeface="Oswald" charset="0"/>
              </a:rPr>
              <a:t> 2016</a:t>
            </a:r>
            <a:endParaRPr lang="it-IT" dirty="0">
              <a:solidFill>
                <a:schemeClr val="bg1"/>
              </a:solidFill>
              <a:latin typeface="Oswald" charset="0"/>
              <a:ea typeface="Oswald" charset="0"/>
              <a:cs typeface="Oswa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975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8868"/>
            <a:ext cx="10515600" cy="881784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DC5E-2691-4E86-8BB2-FD4BE5EB2F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2157914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DC5E-2691-4E86-8BB2-FD4BE5EB2F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508606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DC5E-2691-4E86-8BB2-FD4BE5EB2F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842004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DC5E-2691-4E86-8BB2-FD4BE5EB2F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813480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DC5E-2691-4E86-8BB2-FD4BE5EB2F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9377115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DC5E-2691-4E86-8BB2-FD4BE5EB2F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045461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DC5E-2691-4E86-8BB2-FD4BE5EB2F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8417706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DC5E-2691-4E86-8BB2-FD4BE5EB2F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0679068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92E24E-F712-4218-8AC1-5B571D47F7D2}" type="datetime1">
              <a:rPr lang="en-GB" smtClean="0"/>
              <a:t>19/07/2016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5DC5E-2691-4E86-8BB2-FD4BE5EB2FDC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Immagine 7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1048" y="6356350"/>
            <a:ext cx="1345504" cy="4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567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twitter.com/ugidotne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322717" y="3755230"/>
            <a:ext cx="9421812" cy="716532"/>
          </a:xfrm>
        </p:spPr>
        <p:txBody>
          <a:bodyPr>
            <a:noAutofit/>
          </a:bodyPr>
          <a:lstStyle/>
          <a:p>
            <a:r>
              <a:rPr lang="en-US" sz="4000" dirty="0"/>
              <a:t>Front-end development </a:t>
            </a:r>
            <a:r>
              <a:rPr lang="en-US" sz="4000" dirty="0" err="1"/>
              <a:t>sostenibile</a:t>
            </a:r>
            <a:r>
              <a:rPr lang="en-US" sz="4000" dirty="0"/>
              <a:t> </a:t>
            </a:r>
            <a:r>
              <a:rPr lang="en-US" sz="4000" dirty="0" smtClean="0"/>
              <a:t/>
            </a:r>
            <a:br>
              <a:rPr lang="en-US" sz="4000" dirty="0" smtClean="0"/>
            </a:br>
            <a:r>
              <a:rPr lang="en-US" sz="4000" dirty="0" smtClean="0"/>
              <a:t>con </a:t>
            </a:r>
            <a:r>
              <a:rPr lang="en-US" sz="4000" dirty="0"/>
              <a:t>Angular2</a:t>
            </a:r>
            <a:endParaRPr lang="it-IT" sz="4000" dirty="0"/>
          </a:p>
        </p:txBody>
      </p:sp>
      <p:sp>
        <p:nvSpPr>
          <p:cNvPr id="3" name="Sottotitolo 2"/>
          <p:cNvSpPr txBox="1">
            <a:spLocks/>
          </p:cNvSpPr>
          <p:nvPr/>
        </p:nvSpPr>
        <p:spPr>
          <a:xfrm>
            <a:off x="1522082" y="4729164"/>
            <a:ext cx="9222447" cy="111442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 smtClean="0"/>
              <a:t>Michele </a:t>
            </a:r>
            <a:r>
              <a:rPr lang="it-IT" dirty="0" err="1" smtClean="0"/>
              <a:t>Aponte</a:t>
            </a:r>
            <a:endParaRPr lang="it-IT" dirty="0" smtClean="0"/>
          </a:p>
          <a:p>
            <a:pPr marL="0" indent="0" algn="ctr">
              <a:buNone/>
            </a:pPr>
            <a:r>
              <a:rPr lang="it-IT" sz="2200" dirty="0" smtClean="0"/>
              <a:t>@apomic80 – http://</a:t>
            </a:r>
            <a:r>
              <a:rPr lang="it-IT" sz="2200" dirty="0" err="1" smtClean="0"/>
              <a:t>www.tolist.net</a:t>
            </a:r>
            <a:r>
              <a:rPr lang="it-IT" sz="2200" dirty="0" smtClean="0"/>
              <a:t> </a:t>
            </a:r>
          </a:p>
          <a:p>
            <a:pPr marL="0" indent="0" algn="ctr">
              <a:buNone/>
            </a:pPr>
            <a:r>
              <a:rPr lang="it-IT" sz="2200" dirty="0" err="1" smtClean="0"/>
              <a:t>michele.aponte@dotnetcampania.org</a:t>
            </a:r>
            <a:endParaRPr lang="it-IT" sz="2200" dirty="0"/>
          </a:p>
        </p:txBody>
      </p:sp>
    </p:spTree>
    <p:extLst>
      <p:ext uri="{BB962C8B-B14F-4D97-AF65-F5344CB8AC3E}">
        <p14:creationId xmlns:p14="http://schemas.microsoft.com/office/powerpoint/2010/main" val="1342366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TheTalk.About</a:t>
            </a:r>
            <a:r>
              <a:rPr lang="it-IT" dirty="0"/>
              <a:t>();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JavaScript</a:t>
            </a:r>
          </a:p>
          <a:p>
            <a:r>
              <a:rPr lang="it-IT" dirty="0" err="1" smtClean="0"/>
              <a:t>TypeScript</a:t>
            </a:r>
            <a:endParaRPr lang="it-IT" dirty="0"/>
          </a:p>
          <a:p>
            <a:r>
              <a:rPr lang="it-IT" dirty="0" smtClean="0"/>
              <a:t>Angular2</a:t>
            </a:r>
            <a:endParaRPr lang="it-IT" dirty="0"/>
          </a:p>
          <a:p>
            <a:r>
              <a:rPr lang="it-IT" dirty="0" smtClean="0"/>
              <a:t>Demo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63569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Single Page Application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006" y="1306678"/>
            <a:ext cx="5863768" cy="29366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916" y="1925085"/>
            <a:ext cx="4797849" cy="29938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347" y="3026177"/>
            <a:ext cx="5518484" cy="310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18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0" y="0"/>
            <a:ext cx="12179900" cy="624114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121" y="796914"/>
            <a:ext cx="4826307" cy="482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96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</a:t>
            </a:r>
            <a:r>
              <a:rPr lang="it-IT" dirty="0" smtClean="0"/>
              <a:t>emo</a:t>
            </a:r>
            <a:endParaRPr lang="it-I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Sviluppare</a:t>
            </a:r>
            <a:r>
              <a:rPr lang="fr-FR" dirty="0" smtClean="0"/>
              <a:t> </a:t>
            </a:r>
            <a:r>
              <a:rPr lang="fr-FR" dirty="0" err="1" smtClean="0"/>
              <a:t>applicazioni</a:t>
            </a:r>
            <a:r>
              <a:rPr lang="fr-FR" dirty="0" smtClean="0"/>
              <a:t> con </a:t>
            </a:r>
            <a:r>
              <a:rPr lang="fr-FR" dirty="0" err="1" smtClean="0"/>
              <a:t>Typescript</a:t>
            </a:r>
            <a:r>
              <a:rPr lang="fr-FR" dirty="0" smtClean="0"/>
              <a:t> e </a:t>
            </a:r>
            <a:r>
              <a:rPr lang="fr-FR" dirty="0" err="1" smtClean="0"/>
              <a:t>Angular</a:t>
            </a:r>
            <a:r>
              <a:rPr lang="fr-FR" dirty="0" smtClean="0"/>
              <a:t> 2</a:t>
            </a:r>
            <a:endParaRPr lang="fr-F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805" y="1209048"/>
            <a:ext cx="4817645" cy="3854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142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Thank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! </a:t>
            </a:r>
            <a:r>
              <a:rPr lang="it-IT" dirty="0" err="1"/>
              <a:t>Questions</a:t>
            </a:r>
            <a:r>
              <a:rPr lang="it-IT" dirty="0"/>
              <a:t>?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https://twitter.com/ugidotnet</a:t>
            </a:r>
            <a:endParaRPr lang="it-IT" dirty="0"/>
          </a:p>
          <a:p>
            <a:r>
              <a:rPr lang="it-IT" dirty="0"/>
              <a:t> </a:t>
            </a: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75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3476</TotalTime>
  <Words>42</Words>
  <Application>Microsoft Macintosh PowerPoint</Application>
  <PresentationFormat>Widescreen</PresentationFormat>
  <Paragraphs>19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Oswald</vt:lpstr>
      <vt:lpstr>Titillium Web</vt:lpstr>
      <vt:lpstr>Office Theme</vt:lpstr>
      <vt:lpstr>Front-end development sostenibile  con Angular2</vt:lpstr>
      <vt:lpstr>TheTalk.About();</vt:lpstr>
      <vt:lpstr>Single Page Application</vt:lpstr>
      <vt:lpstr>PowerPoint Presentation</vt:lpstr>
      <vt:lpstr>Demo</vt:lpstr>
      <vt:lpstr>Thank you! Questions?</vt:lpstr>
    </vt:vector>
  </TitlesOfParts>
  <Company>Publicis Groupe</Company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Buon compleanno UGIdotNET!</dc:title>
  <dc:subject>Software Architect Conference 2015</dc:subject>
  <dc:creator>andrea.saltarello@manageddesigns.it</dc:creator>
  <cp:keywords>UGIdotNET</cp:keywords>
  <cp:lastModifiedBy>Michele Aponte</cp:lastModifiedBy>
  <cp:revision>275</cp:revision>
  <cp:lastPrinted>2015-10-14T08:57:47Z</cp:lastPrinted>
  <dcterms:created xsi:type="dcterms:W3CDTF">2015-02-16T14:05:34Z</dcterms:created>
  <dcterms:modified xsi:type="dcterms:W3CDTF">2016-07-19T14:20:58Z</dcterms:modified>
  <cp:category>UGIdotNET, community</cp:category>
</cp:coreProperties>
</file>

<file path=docProps/thumbnail.jpeg>
</file>